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A7B895-645C-70EA-69CB-1532EAEF1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095BBF-7C04-E135-0B46-E67F319126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C15B58F-2983-01E6-5F11-AF1B1DC9D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C87DEC-D650-3EDD-C641-B5E6A8A7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EF0AEA-C2A5-3158-E494-28891C41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66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518D70-95D0-A04F-F4A6-D22C3D67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EB5C42B-8075-3D3B-CF49-93BD3FA1D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2C36D3-606D-67F0-F252-B190DF0DC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D6196E-F001-0BBC-E481-459DF2B86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69A1099-3975-D9B4-1F2A-99603528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867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43A09A9-4551-FAC7-E2AE-A71305DFFF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07E4C8-6E3A-856E-820F-EE2E23E0A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1C2229-442B-94A1-4C82-EA52E0E71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FF2190-F9F7-FCD5-4616-F4D7A4AC4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DDBB83-814B-6BD3-65D9-2526B6A94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516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4469B-15B1-43B0-0E13-6CFEF1D3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C9B497-EAE3-EBD6-1435-CF0396C27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CE5E4E-CA7D-19F8-A59E-963E6CD9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B070D7-165D-43C5-F340-E17096F10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076D78-843A-9DFB-D2CE-DB2E85312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2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89027A-4BD2-07CA-1D36-D56B6650F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CAEEEC-2840-CFC3-A3A7-D0F726D2F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443247-999F-3733-C374-46B1E842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E6B7DD-282E-DBAF-665E-CF40F5CB2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08FA49-8919-67F1-CF2F-716857842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1327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02B3EF-CE0C-E342-35A5-069A770F5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561C7C-5FCE-7C52-ADD0-2558659ABF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B98E660-F1ED-2975-6C6B-AD4F63D95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5906DA-F5E5-3DFA-257C-427A3B6FF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8861DC6-B294-8A50-8933-BADCE8105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C1DDD1-C34B-70DC-7D0C-C7E425ED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1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5413A2-056D-B989-7F82-7403A40F2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30B2D55-CD11-AA38-B44D-4A4367CC1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362C7C-860B-4BED-88FE-F697ED77D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777C196-AA78-F6CC-71E9-DC75ADA7E3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363190D-272F-934C-8611-9A247DD7CA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A530A64-E9E3-1DF4-985B-C7D4FD5AB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EB0EC1A-75BC-ADAB-845C-465ECAF87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E6305D3-B521-9C61-356B-B22D6FE4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8902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27454-085A-C220-0A70-723C0D9F2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D7719FE-79EE-88FD-902C-DC6543026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75053A-AF96-2FF9-0917-89EE8C0CD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EEE1AE0-1789-5256-0CE8-02957CAE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977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68BC6FD-39F7-74D8-8453-9469067B6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4B9144A-C9B0-AB6D-5F29-16355BF13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3741F08-3ADA-E72A-8140-C20745B40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960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BEB861-75E6-C3A6-76F7-C09528F8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397C641-00CD-14E5-050B-0D4103A09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4359FE-7222-8605-8DBE-4E6C2EC2D1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8F3C4E6-9AC0-316F-15E8-33433DCEE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FC97A-E579-3BE9-6752-194CFAA9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7C1C96C-D3E8-921D-44C3-EE2F5CED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70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1692-E505-068B-1055-F8068AD3B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B0FA1C9-6656-D776-47DE-441B42B909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14A63FB-A278-FD39-B866-656E20AE6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7CBC13E-31F3-C4E5-9334-31DFDC494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9FC771-4BDA-013A-825C-44AD137F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3B32603-E3DF-17DF-C9AC-2AB6FDB9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28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B8AF50-0D3C-D9D2-521D-580B9C826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B5EF156-9758-13AF-A4F2-F7C16F22E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A3EFE7-10DA-3148-7779-4B05FC978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78C7E1-B96D-4D37-A3D2-F8B0EB86538A}" type="datetimeFigureOut">
              <a:rPr lang="pt-BR" smtClean="0"/>
              <a:t>03/07/2026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336163-95C6-AB43-D3A0-949DD92884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732399-F902-E0E4-C853-A69CF6C969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049254-5DEA-403B-912F-86B26680295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90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9F8BE23B-2638-78D5-4F84-379966B0AFA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" y="857"/>
            <a:ext cx="12188952" cy="685628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1E22B64C-6072-08FC-C28B-65E5E7AB72A5}"/>
              </a:ext>
            </a:extLst>
          </p:cNvPr>
          <p:cNvSpPr txBox="1"/>
          <p:nvPr/>
        </p:nvSpPr>
        <p:spPr>
          <a:xfrm>
            <a:off x="1665402" y="2805642"/>
            <a:ext cx="88611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magnífico reitor da Universidade do Estado de Santa Catarina (Udesc), </a:t>
            </a:r>
            <a:b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professor José Fernando </a:t>
            </a:r>
            <a:r>
              <a:rPr lang="pt-BR" sz="18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Fragalli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tem a honra de convidar V.S.ª para a solenidade em comemoração dos 60 anos da Udesc, a ser realizada em 20 de maio, </a:t>
            </a:r>
            <a:b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às 19 horas, no Teatro Ademir Rosa (TAR) em Florianópolis/SC.</a:t>
            </a:r>
          </a:p>
          <a:p>
            <a:pPr algn="ctr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Data: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20/05/2025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| Horário: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19h</a:t>
            </a: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Local: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Teatro Ademir Rosa </a:t>
            </a:r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pt-BR" sz="18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Centro Integrado de Cultura (CIC)</a:t>
            </a:r>
          </a:p>
          <a:p>
            <a:pPr algn="ctr"/>
            <a:r>
              <a:rPr lang="pt-BR" sz="18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Av. Gov. Irineu Bornhausen, nº 5600, Agronômica, Florianópolis/SC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833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100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DANIELA SOUTO RESING</dc:creator>
  <cp:lastModifiedBy>DANIELA SOUTO RESING</cp:lastModifiedBy>
  <cp:revision>5</cp:revision>
  <dcterms:created xsi:type="dcterms:W3CDTF">2025-09-15T20:43:33Z</dcterms:created>
  <dcterms:modified xsi:type="dcterms:W3CDTF">2026-07-03T13:35:41Z</dcterms:modified>
</cp:coreProperties>
</file>