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5240000" cy="2286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4" d="100"/>
          <a:sy n="34" d="100"/>
        </p:scale>
        <p:origin x="32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3741210"/>
            <a:ext cx="12954000" cy="7958667"/>
          </a:xfrm>
        </p:spPr>
        <p:txBody>
          <a:bodyPr anchor="b"/>
          <a:lstStyle>
            <a:lvl1pPr algn="ctr">
              <a:defRPr sz="10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12006793"/>
            <a:ext cx="11430000" cy="5519207"/>
          </a:xfrm>
        </p:spPr>
        <p:txBody>
          <a:bodyPr/>
          <a:lstStyle>
            <a:lvl1pPr marL="0" indent="0" algn="ctr">
              <a:buNone/>
              <a:defRPr sz="4000"/>
            </a:lvl1pPr>
            <a:lvl2pPr marL="762015" indent="0" algn="ctr">
              <a:buNone/>
              <a:defRPr sz="3333"/>
            </a:lvl2pPr>
            <a:lvl3pPr marL="1524030" indent="0" algn="ctr">
              <a:buNone/>
              <a:defRPr sz="3000"/>
            </a:lvl3pPr>
            <a:lvl4pPr marL="2286046" indent="0" algn="ctr">
              <a:buNone/>
              <a:defRPr sz="2667"/>
            </a:lvl4pPr>
            <a:lvl5pPr marL="3048061" indent="0" algn="ctr">
              <a:buNone/>
              <a:defRPr sz="2667"/>
            </a:lvl5pPr>
            <a:lvl6pPr marL="3810076" indent="0" algn="ctr">
              <a:buNone/>
              <a:defRPr sz="2667"/>
            </a:lvl6pPr>
            <a:lvl7pPr marL="4572091" indent="0" algn="ctr">
              <a:buNone/>
              <a:defRPr sz="2667"/>
            </a:lvl7pPr>
            <a:lvl8pPr marL="5334107" indent="0" algn="ctr">
              <a:buNone/>
              <a:defRPr sz="2667"/>
            </a:lvl8pPr>
            <a:lvl9pPr marL="6096122" indent="0" algn="ctr">
              <a:buNone/>
              <a:defRPr sz="2667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682E-2A39-43D6-B7F2-82808F6487D6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54BA-799F-41D0-8DA5-603C0C09A9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5259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682E-2A39-43D6-B7F2-82808F6487D6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54BA-799F-41D0-8DA5-603C0C09A9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2775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906126" y="1217084"/>
            <a:ext cx="3286125" cy="19372793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7751" y="1217084"/>
            <a:ext cx="9667875" cy="19372793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682E-2A39-43D6-B7F2-82808F6487D6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54BA-799F-41D0-8DA5-603C0C09A9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5651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682E-2A39-43D6-B7F2-82808F6487D6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54BA-799F-41D0-8DA5-603C0C09A9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3579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9813" y="5699132"/>
            <a:ext cx="13144500" cy="9509123"/>
          </a:xfrm>
        </p:spPr>
        <p:txBody>
          <a:bodyPr anchor="b"/>
          <a:lstStyle>
            <a:lvl1pPr>
              <a:defRPr sz="10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813" y="15298215"/>
            <a:ext cx="13144500" cy="5000623"/>
          </a:xfrm>
        </p:spPr>
        <p:txBody>
          <a:bodyPr/>
          <a:lstStyle>
            <a:lvl1pPr marL="0" indent="0">
              <a:buNone/>
              <a:defRPr sz="4000">
                <a:solidFill>
                  <a:schemeClr val="tx1">
                    <a:tint val="82000"/>
                  </a:schemeClr>
                </a:solidFill>
              </a:defRPr>
            </a:lvl1pPr>
            <a:lvl2pPr marL="762015" indent="0">
              <a:buNone/>
              <a:defRPr sz="3333">
                <a:solidFill>
                  <a:schemeClr val="tx1">
                    <a:tint val="82000"/>
                  </a:schemeClr>
                </a:solidFill>
              </a:defRPr>
            </a:lvl2pPr>
            <a:lvl3pPr marL="152403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3pPr>
            <a:lvl4pPr marL="2286046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4pPr>
            <a:lvl5pPr marL="3048061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5pPr>
            <a:lvl6pPr marL="3810076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6pPr>
            <a:lvl7pPr marL="4572091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7pPr>
            <a:lvl8pPr marL="5334107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8pPr>
            <a:lvl9pPr marL="6096122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682E-2A39-43D6-B7F2-82808F6487D6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54BA-799F-41D0-8DA5-603C0C09A9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6757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7750" y="6085417"/>
            <a:ext cx="6477000" cy="145044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15250" y="6085417"/>
            <a:ext cx="6477000" cy="145044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682E-2A39-43D6-B7F2-82808F6487D6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54BA-799F-41D0-8DA5-603C0C09A9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6788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735" y="1217089"/>
            <a:ext cx="13144500" cy="441854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9737" y="5603877"/>
            <a:ext cx="6447233" cy="2746373"/>
          </a:xfrm>
        </p:spPr>
        <p:txBody>
          <a:bodyPr anchor="b"/>
          <a:lstStyle>
            <a:lvl1pPr marL="0" indent="0">
              <a:buNone/>
              <a:defRPr sz="4000" b="1"/>
            </a:lvl1pPr>
            <a:lvl2pPr marL="762015" indent="0">
              <a:buNone/>
              <a:defRPr sz="3333" b="1"/>
            </a:lvl2pPr>
            <a:lvl3pPr marL="1524030" indent="0">
              <a:buNone/>
              <a:defRPr sz="3000" b="1"/>
            </a:lvl3pPr>
            <a:lvl4pPr marL="2286046" indent="0">
              <a:buNone/>
              <a:defRPr sz="2667" b="1"/>
            </a:lvl4pPr>
            <a:lvl5pPr marL="3048061" indent="0">
              <a:buNone/>
              <a:defRPr sz="2667" b="1"/>
            </a:lvl5pPr>
            <a:lvl6pPr marL="3810076" indent="0">
              <a:buNone/>
              <a:defRPr sz="2667" b="1"/>
            </a:lvl6pPr>
            <a:lvl7pPr marL="4572091" indent="0">
              <a:buNone/>
              <a:defRPr sz="2667" b="1"/>
            </a:lvl7pPr>
            <a:lvl8pPr marL="5334107" indent="0">
              <a:buNone/>
              <a:defRPr sz="2667" b="1"/>
            </a:lvl8pPr>
            <a:lvl9pPr marL="6096122" indent="0">
              <a:buNone/>
              <a:defRPr sz="266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9737" y="8350250"/>
            <a:ext cx="6447233" cy="122819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15251" y="5603877"/>
            <a:ext cx="6478985" cy="2746373"/>
          </a:xfrm>
        </p:spPr>
        <p:txBody>
          <a:bodyPr anchor="b"/>
          <a:lstStyle>
            <a:lvl1pPr marL="0" indent="0">
              <a:buNone/>
              <a:defRPr sz="4000" b="1"/>
            </a:lvl1pPr>
            <a:lvl2pPr marL="762015" indent="0">
              <a:buNone/>
              <a:defRPr sz="3333" b="1"/>
            </a:lvl2pPr>
            <a:lvl3pPr marL="1524030" indent="0">
              <a:buNone/>
              <a:defRPr sz="3000" b="1"/>
            </a:lvl3pPr>
            <a:lvl4pPr marL="2286046" indent="0">
              <a:buNone/>
              <a:defRPr sz="2667" b="1"/>
            </a:lvl4pPr>
            <a:lvl5pPr marL="3048061" indent="0">
              <a:buNone/>
              <a:defRPr sz="2667" b="1"/>
            </a:lvl5pPr>
            <a:lvl6pPr marL="3810076" indent="0">
              <a:buNone/>
              <a:defRPr sz="2667" b="1"/>
            </a:lvl6pPr>
            <a:lvl7pPr marL="4572091" indent="0">
              <a:buNone/>
              <a:defRPr sz="2667" b="1"/>
            </a:lvl7pPr>
            <a:lvl8pPr marL="5334107" indent="0">
              <a:buNone/>
              <a:defRPr sz="2667" b="1"/>
            </a:lvl8pPr>
            <a:lvl9pPr marL="6096122" indent="0">
              <a:buNone/>
              <a:defRPr sz="266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15251" y="8350250"/>
            <a:ext cx="6478985" cy="122819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682E-2A39-43D6-B7F2-82808F6487D6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54BA-799F-41D0-8DA5-603C0C09A9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7250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682E-2A39-43D6-B7F2-82808F6487D6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54BA-799F-41D0-8DA5-603C0C09A9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4026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682E-2A39-43D6-B7F2-82808F6487D6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54BA-799F-41D0-8DA5-603C0C09A9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5283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735" y="1524000"/>
            <a:ext cx="4915297" cy="5334000"/>
          </a:xfrm>
        </p:spPr>
        <p:txBody>
          <a:bodyPr anchor="b"/>
          <a:lstStyle>
            <a:lvl1pPr>
              <a:defRPr sz="5333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8985" y="3291422"/>
            <a:ext cx="7715250" cy="16245417"/>
          </a:xfrm>
        </p:spPr>
        <p:txBody>
          <a:bodyPr/>
          <a:lstStyle>
            <a:lvl1pPr>
              <a:defRPr sz="5333"/>
            </a:lvl1pPr>
            <a:lvl2pPr>
              <a:defRPr sz="4667"/>
            </a:lvl2pPr>
            <a:lvl3pPr>
              <a:defRPr sz="4000"/>
            </a:lvl3pPr>
            <a:lvl4pPr>
              <a:defRPr sz="3333"/>
            </a:lvl4pPr>
            <a:lvl5pPr>
              <a:defRPr sz="3333"/>
            </a:lvl5pPr>
            <a:lvl6pPr>
              <a:defRPr sz="3333"/>
            </a:lvl6pPr>
            <a:lvl7pPr>
              <a:defRPr sz="3333"/>
            </a:lvl7pPr>
            <a:lvl8pPr>
              <a:defRPr sz="3333"/>
            </a:lvl8pPr>
            <a:lvl9pPr>
              <a:defRPr sz="3333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735" y="6858000"/>
            <a:ext cx="4915297" cy="12705293"/>
          </a:xfrm>
        </p:spPr>
        <p:txBody>
          <a:bodyPr/>
          <a:lstStyle>
            <a:lvl1pPr marL="0" indent="0">
              <a:buNone/>
              <a:defRPr sz="2667"/>
            </a:lvl1pPr>
            <a:lvl2pPr marL="762015" indent="0">
              <a:buNone/>
              <a:defRPr sz="2333"/>
            </a:lvl2pPr>
            <a:lvl3pPr marL="1524030" indent="0">
              <a:buNone/>
              <a:defRPr sz="2000"/>
            </a:lvl3pPr>
            <a:lvl4pPr marL="2286046" indent="0">
              <a:buNone/>
              <a:defRPr sz="1667"/>
            </a:lvl4pPr>
            <a:lvl5pPr marL="3048061" indent="0">
              <a:buNone/>
              <a:defRPr sz="1667"/>
            </a:lvl5pPr>
            <a:lvl6pPr marL="3810076" indent="0">
              <a:buNone/>
              <a:defRPr sz="1667"/>
            </a:lvl6pPr>
            <a:lvl7pPr marL="4572091" indent="0">
              <a:buNone/>
              <a:defRPr sz="1667"/>
            </a:lvl7pPr>
            <a:lvl8pPr marL="5334107" indent="0">
              <a:buNone/>
              <a:defRPr sz="1667"/>
            </a:lvl8pPr>
            <a:lvl9pPr marL="6096122" indent="0">
              <a:buNone/>
              <a:defRPr sz="166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682E-2A39-43D6-B7F2-82808F6487D6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54BA-799F-41D0-8DA5-603C0C09A9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2131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735" y="1524000"/>
            <a:ext cx="4915297" cy="5334000"/>
          </a:xfrm>
        </p:spPr>
        <p:txBody>
          <a:bodyPr anchor="b"/>
          <a:lstStyle>
            <a:lvl1pPr>
              <a:defRPr sz="5333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78985" y="3291422"/>
            <a:ext cx="7715250" cy="16245417"/>
          </a:xfrm>
        </p:spPr>
        <p:txBody>
          <a:bodyPr anchor="t"/>
          <a:lstStyle>
            <a:lvl1pPr marL="0" indent="0">
              <a:buNone/>
              <a:defRPr sz="5333"/>
            </a:lvl1pPr>
            <a:lvl2pPr marL="762015" indent="0">
              <a:buNone/>
              <a:defRPr sz="4667"/>
            </a:lvl2pPr>
            <a:lvl3pPr marL="1524030" indent="0">
              <a:buNone/>
              <a:defRPr sz="4000"/>
            </a:lvl3pPr>
            <a:lvl4pPr marL="2286046" indent="0">
              <a:buNone/>
              <a:defRPr sz="3333"/>
            </a:lvl4pPr>
            <a:lvl5pPr marL="3048061" indent="0">
              <a:buNone/>
              <a:defRPr sz="3333"/>
            </a:lvl5pPr>
            <a:lvl6pPr marL="3810076" indent="0">
              <a:buNone/>
              <a:defRPr sz="3333"/>
            </a:lvl6pPr>
            <a:lvl7pPr marL="4572091" indent="0">
              <a:buNone/>
              <a:defRPr sz="3333"/>
            </a:lvl7pPr>
            <a:lvl8pPr marL="5334107" indent="0">
              <a:buNone/>
              <a:defRPr sz="3333"/>
            </a:lvl8pPr>
            <a:lvl9pPr marL="6096122" indent="0">
              <a:buNone/>
              <a:defRPr sz="3333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735" y="6858000"/>
            <a:ext cx="4915297" cy="12705293"/>
          </a:xfrm>
        </p:spPr>
        <p:txBody>
          <a:bodyPr/>
          <a:lstStyle>
            <a:lvl1pPr marL="0" indent="0">
              <a:buNone/>
              <a:defRPr sz="2667"/>
            </a:lvl1pPr>
            <a:lvl2pPr marL="762015" indent="0">
              <a:buNone/>
              <a:defRPr sz="2333"/>
            </a:lvl2pPr>
            <a:lvl3pPr marL="1524030" indent="0">
              <a:buNone/>
              <a:defRPr sz="2000"/>
            </a:lvl3pPr>
            <a:lvl4pPr marL="2286046" indent="0">
              <a:buNone/>
              <a:defRPr sz="1667"/>
            </a:lvl4pPr>
            <a:lvl5pPr marL="3048061" indent="0">
              <a:buNone/>
              <a:defRPr sz="1667"/>
            </a:lvl5pPr>
            <a:lvl6pPr marL="3810076" indent="0">
              <a:buNone/>
              <a:defRPr sz="1667"/>
            </a:lvl6pPr>
            <a:lvl7pPr marL="4572091" indent="0">
              <a:buNone/>
              <a:defRPr sz="1667"/>
            </a:lvl7pPr>
            <a:lvl8pPr marL="5334107" indent="0">
              <a:buNone/>
              <a:defRPr sz="1667"/>
            </a:lvl8pPr>
            <a:lvl9pPr marL="6096122" indent="0">
              <a:buNone/>
              <a:defRPr sz="166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682E-2A39-43D6-B7F2-82808F6487D6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54BA-799F-41D0-8DA5-603C0C09A9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393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7750" y="1217089"/>
            <a:ext cx="13144500" cy="44185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7750" y="6085417"/>
            <a:ext cx="13144500" cy="145044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7750" y="21187839"/>
            <a:ext cx="3429000" cy="1217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95682E-2A39-43D6-B7F2-82808F6487D6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48250" y="21187839"/>
            <a:ext cx="5143500" cy="1217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3250" y="21187839"/>
            <a:ext cx="3429000" cy="1217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0454BA-799F-41D0-8DA5-603C0C09A9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2491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524030" rtl="0" eaLnBrk="1" latinLnBrk="0" hangingPunct="1">
        <a:lnSpc>
          <a:spcPct val="90000"/>
        </a:lnSpc>
        <a:spcBef>
          <a:spcPct val="0"/>
        </a:spcBef>
        <a:buNone/>
        <a:defRPr sz="73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1008" indent="-381008" algn="l" defTabSz="1524030" rtl="0" eaLnBrk="1" latinLnBrk="0" hangingPunct="1">
        <a:lnSpc>
          <a:spcPct val="90000"/>
        </a:lnSpc>
        <a:spcBef>
          <a:spcPts val="1667"/>
        </a:spcBef>
        <a:buFont typeface="Arial" panose="020B0604020202020204" pitchFamily="34" charset="0"/>
        <a:buChar char="•"/>
        <a:defRPr sz="4667" kern="1200">
          <a:solidFill>
            <a:schemeClr val="tx1"/>
          </a:solidFill>
          <a:latin typeface="+mn-lt"/>
          <a:ea typeface="+mn-ea"/>
          <a:cs typeface="+mn-cs"/>
        </a:defRPr>
      </a:lvl1pPr>
      <a:lvl2pPr marL="1143023" indent="-381008" algn="l" defTabSz="152403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905038" indent="-381008" algn="l" defTabSz="152403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333" kern="1200">
          <a:solidFill>
            <a:schemeClr val="tx1"/>
          </a:solidFill>
          <a:latin typeface="+mn-lt"/>
          <a:ea typeface="+mn-ea"/>
          <a:cs typeface="+mn-cs"/>
        </a:defRPr>
      </a:lvl3pPr>
      <a:lvl4pPr marL="2667053" indent="-381008" algn="l" defTabSz="152403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429069" indent="-381008" algn="l" defTabSz="152403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4191084" indent="-381008" algn="l" defTabSz="152403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953099" indent="-381008" algn="l" defTabSz="152403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715114" indent="-381008" algn="l" defTabSz="152403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477130" indent="-381008" algn="l" defTabSz="152403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C9E72520-8595-A452-0DE7-90961A061CF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47" y="4570"/>
            <a:ext cx="15233906" cy="2285086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F79D3694-8AFA-F900-ECCE-62EBC853FC0C}"/>
              </a:ext>
            </a:extLst>
          </p:cNvPr>
          <p:cNvSpPr txBox="1"/>
          <p:nvPr/>
        </p:nvSpPr>
        <p:spPr>
          <a:xfrm>
            <a:off x="2463381" y="6767185"/>
            <a:ext cx="10313238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magnífico reitor da Universidade </a:t>
            </a:r>
            <a:b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 Estado de Santa Catarina (Udesc), </a:t>
            </a:r>
            <a:b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professor José Fernando </a:t>
            </a:r>
            <a:r>
              <a:rPr lang="pt-BR" sz="4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Fragalli</a:t>
            </a:r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 a honra de convidar V.S.ª para </a:t>
            </a:r>
            <a:b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solenidade em comemoração dos </a:t>
            </a:r>
            <a:b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60 anos da Udesc, a ser realizada </a:t>
            </a:r>
            <a:b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 20 de maio, às 19 horas, </a:t>
            </a:r>
            <a:b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 Teatro Ademir Rosa (TAR) </a:t>
            </a:r>
            <a:b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 Florianópolis/SC.</a:t>
            </a:r>
          </a:p>
          <a:p>
            <a:pPr algn="ctr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Data: </a:t>
            </a:r>
            <a:r>
              <a:rPr lang="pt-BR" sz="4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20/05/2025</a:t>
            </a:r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| Horário: </a:t>
            </a:r>
            <a:r>
              <a:rPr lang="pt-BR" sz="4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19h</a:t>
            </a:r>
          </a:p>
          <a:p>
            <a:pPr algn="ctr"/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Local: </a:t>
            </a:r>
            <a:r>
              <a:rPr lang="pt-BR" sz="4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Teatro Ademir Rosa </a:t>
            </a:r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| </a:t>
            </a:r>
            <a:r>
              <a:rPr lang="pt-BR" sz="4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Centro Integrado de Cultura (CIC)</a:t>
            </a:r>
          </a:p>
          <a:p>
            <a:pPr algn="ctr"/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Av. Gov. Irineu Bornhausen, nº 5600, Agronômica, Florianópolis/SC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9921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106</Words>
  <Application>Microsoft Office PowerPoint</Application>
  <PresentationFormat>Personalizar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DANIELA SOUTO RESING</dc:creator>
  <cp:lastModifiedBy>DANIELA SOUTO RESING</cp:lastModifiedBy>
  <cp:revision>3</cp:revision>
  <dcterms:created xsi:type="dcterms:W3CDTF">2025-09-15T21:39:37Z</dcterms:created>
  <dcterms:modified xsi:type="dcterms:W3CDTF">2026-07-03T13:35:31Z</dcterms:modified>
</cp:coreProperties>
</file>