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8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45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26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21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96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63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30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0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97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43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93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09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424" cy="326557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0449" y="720391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Ciências </a:t>
            </a:r>
            <a:r>
              <a:rPr lang="pt-BR" sz="1089" dirty="0">
                <a:latin typeface="Myriad Pro" panose="020B0503030403020204" pitchFamily="34" charset="0"/>
              </a:rPr>
              <a:t>Tecnológicas (CCT), </a:t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evento 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" y="6640428"/>
            <a:ext cx="6857424" cy="326557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21025" y="7360819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Ciências </a:t>
            </a:r>
            <a:r>
              <a:rPr lang="pt-BR" sz="1089" dirty="0">
                <a:latin typeface="Myriad Pro" panose="020B0503030403020204" pitchFamily="34" charset="0"/>
              </a:rPr>
              <a:t>Tecnológicas (CCT), </a:t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evento 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" y="3300714"/>
            <a:ext cx="6857424" cy="3265572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21025" y="4021105"/>
            <a:ext cx="5317133" cy="2103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33" b="1" dirty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sz="1633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089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089" dirty="0" err="1">
                <a:latin typeface="Myriad Pro" panose="020B0503030403020204" pitchFamily="34" charset="0"/>
              </a:rPr>
              <a:t>Udesc</a:t>
            </a:r>
            <a:r>
              <a:rPr lang="pt-BR" sz="1089" dirty="0">
                <a:latin typeface="Myriad Pro" panose="020B0503030403020204" pitchFamily="34" charset="0"/>
              </a:rPr>
              <a:t>), </a:t>
            </a:r>
            <a:r>
              <a:rPr lang="pt-BR" sz="1089" dirty="0">
                <a:latin typeface="Myriad Pro" panose="020B0503030403020204" pitchFamily="34" charset="0"/>
              </a:rPr>
              <a:t/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Marcus Tomasi</a:t>
            </a:r>
            <a:r>
              <a:rPr lang="pt-BR" sz="1089" dirty="0">
                <a:latin typeface="Myriad Pro" panose="020B0503030403020204" pitchFamily="34" charset="0"/>
              </a:rPr>
              <a:t>, e o Diretor-Geral do Centro de Ciências </a:t>
            </a:r>
            <a:r>
              <a:rPr lang="pt-BR" sz="1089" dirty="0">
                <a:latin typeface="Myriad Pro" panose="020B0503030403020204" pitchFamily="34" charset="0"/>
              </a:rPr>
              <a:t>Tecnológicas (CCT), </a:t>
            </a:r>
            <a:br>
              <a:rPr lang="pt-BR" sz="1089" dirty="0">
                <a:latin typeface="Myriad Pro" panose="020B0503030403020204" pitchFamily="34" charset="0"/>
              </a:rPr>
            </a:br>
            <a:r>
              <a:rPr lang="pt-BR" sz="1089" b="1" dirty="0">
                <a:latin typeface="Myriad Pro" panose="020B0503030403020204" pitchFamily="34" charset="0"/>
              </a:rPr>
              <a:t>Prof</a:t>
            </a:r>
            <a:r>
              <a:rPr lang="pt-BR" sz="1089" b="1" dirty="0">
                <a:latin typeface="Myriad Pro" panose="020B0503030403020204" pitchFamily="34" charset="0"/>
              </a:rPr>
              <a:t>. XXXXXX XXXXX</a:t>
            </a:r>
            <a:r>
              <a:rPr lang="pt-BR" sz="1089" dirty="0">
                <a:latin typeface="Myriad Pro" panose="020B0503030403020204" pitchFamily="34" charset="0"/>
              </a:rPr>
              <a:t>, têm a honra de convidar Vossa Senhoria para o evento XXXXXXXXXXXXXX XXXXXXXXXXXXXXX XXXX XXXXXXXXXXXXXX XXXXX</a:t>
            </a:r>
            <a:r>
              <a:rPr lang="pt-BR" sz="1089" dirty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089" dirty="0"/>
              <a:t>				</a:t>
            </a:r>
            <a:r>
              <a:rPr lang="pt-BR" sz="1089" b="1" dirty="0"/>
              <a:t>Data</a:t>
            </a:r>
            <a:r>
              <a:rPr lang="pt-BR" sz="1089" b="1" dirty="0"/>
              <a:t>: </a:t>
            </a:r>
            <a:r>
              <a:rPr lang="pt-BR" sz="1089" dirty="0"/>
              <a:t>XX / XX / 20XX</a:t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Horário</a:t>
            </a:r>
            <a:r>
              <a:rPr lang="pt-BR" sz="1089" b="1" dirty="0"/>
              <a:t>: </a:t>
            </a:r>
            <a:r>
              <a:rPr lang="pt-BR" sz="1089" dirty="0" err="1"/>
              <a:t>XXh</a:t>
            </a:r>
            <a:r>
              <a:rPr lang="pt-BR" sz="1089" dirty="0"/>
              <a:t/>
            </a:r>
            <a:br>
              <a:rPr lang="pt-BR" sz="1089" dirty="0"/>
            </a:br>
            <a:r>
              <a:rPr lang="pt-BR" sz="1089" dirty="0"/>
              <a:t>				</a:t>
            </a:r>
            <a:r>
              <a:rPr lang="pt-BR" sz="1089" b="1" dirty="0"/>
              <a:t>Local</a:t>
            </a:r>
            <a:r>
              <a:rPr lang="pt-BR" sz="1089" b="1" dirty="0"/>
              <a:t>: </a:t>
            </a:r>
            <a:r>
              <a:rPr lang="pt-BR" sz="1089" dirty="0"/>
              <a:t>XXXXXXXXX</a:t>
            </a:r>
            <a:endParaRPr lang="pt-BR" sz="1089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42</Words>
  <Application>Microsoft Office PowerPoint</Application>
  <PresentationFormat>Papel 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GUSTAVO CABRAL VAZ</cp:lastModifiedBy>
  <cp:revision>6</cp:revision>
  <dcterms:created xsi:type="dcterms:W3CDTF">2019-10-22T21:08:03Z</dcterms:created>
  <dcterms:modified xsi:type="dcterms:W3CDTF">2019-11-05T18:37:02Z</dcterms:modified>
</cp:coreProperties>
</file>