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38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45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526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21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96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63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30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0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97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43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93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05/11/2019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09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424" cy="326557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0449" y="7203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>
                <a:latin typeface="Myriad Pro" panose="020B0503030403020204" pitchFamily="34" charset="0"/>
              </a:rPr>
              <a:t>Tecnológicas (CCT),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" y="6640428"/>
            <a:ext cx="6857424" cy="326557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21025" y="7360819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>
                <a:latin typeface="Myriad Pro" panose="020B0503030403020204" pitchFamily="34" charset="0"/>
              </a:rPr>
              <a:t>Tecnológicas (CCT),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" y="3300714"/>
            <a:ext cx="6857424" cy="326557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21025" y="4021105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r>
              <a:rPr lang="pt-BR" sz="1089" dirty="0">
                <a:latin typeface="Myriad Pro" panose="020B0503030403020204" pitchFamily="34" charset="0"/>
              </a:rPr>
              <a:t/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Marcus Tomasi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Ciências </a:t>
            </a:r>
            <a:r>
              <a:rPr lang="pt-BR" sz="1089" dirty="0">
                <a:latin typeface="Myriad Pro" panose="020B0503030403020204" pitchFamily="34" charset="0"/>
              </a:rPr>
              <a:t>Tecnológicas (CCT),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</a:t>
            </a:r>
            <a:r>
              <a:rPr lang="pt-BR" sz="1089" b="1" dirty="0">
                <a:latin typeface="Myriad Pro" panose="020B0503030403020204" pitchFamily="34" charset="0"/>
              </a:rPr>
              <a:t>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</a:t>
            </a:r>
            <a:r>
              <a:rPr lang="pt-BR" sz="1089" dirty="0">
                <a:latin typeface="Myriad Pro" panose="020B0503030403020204" pitchFamily="34" charset="0"/>
              </a:rPr>
              <a:t>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</a:t>
            </a:r>
            <a:r>
              <a:rPr lang="pt-BR" sz="1089" b="1" dirty="0"/>
              <a:t>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</a:t>
            </a:r>
            <a:r>
              <a:rPr lang="pt-BR" sz="1089" b="1" dirty="0"/>
              <a:t>: </a:t>
            </a:r>
            <a:r>
              <a:rPr lang="pt-BR" sz="1089" dirty="0" err="1"/>
              <a:t>XXh</a:t>
            </a:r>
            <a:r>
              <a:rPr lang="pt-BR" sz="1089" dirty="0"/>
              <a:t/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</a:t>
            </a:r>
            <a:r>
              <a:rPr lang="pt-BR" sz="1089" b="1" dirty="0"/>
              <a:t>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42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GUSTAVO CABRAL VAZ</cp:lastModifiedBy>
  <cp:revision>6</cp:revision>
  <dcterms:created xsi:type="dcterms:W3CDTF">2019-10-22T21:08:03Z</dcterms:created>
  <dcterms:modified xsi:type="dcterms:W3CDTF">2019-11-05T18:37:02Z</dcterms:modified>
</cp:coreProperties>
</file>