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91" d="100"/>
          <a:sy n="191" d="100"/>
        </p:scale>
        <p:origin x="15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589241"/>
            <a:ext cx="5669756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1891070"/>
            <a:ext cx="566975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30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2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191691"/>
            <a:ext cx="1630055" cy="305121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191691"/>
            <a:ext cx="4795669" cy="305121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96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28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897613"/>
            <a:ext cx="6520220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2409468"/>
            <a:ext cx="6520220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54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958453"/>
            <a:ext cx="3212862" cy="228445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958453"/>
            <a:ext cx="3212862" cy="228445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56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91691"/>
            <a:ext cx="6520220" cy="69592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2" y="882610"/>
            <a:ext cx="319809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2" y="1315164"/>
            <a:ext cx="3198097" cy="193440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5" y="882610"/>
            <a:ext cx="321384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5" y="1315164"/>
            <a:ext cx="3213847" cy="193440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89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69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32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518398"/>
            <a:ext cx="3827085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55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40030"/>
            <a:ext cx="2438192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518398"/>
            <a:ext cx="3827085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080135"/>
            <a:ext cx="2438192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69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191691"/>
            <a:ext cx="6520220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958453"/>
            <a:ext cx="6520220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D260-A71B-4AC4-BE27-3D38427D6EC1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3337084"/>
            <a:ext cx="2551390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3337084"/>
            <a:ext cx="1700927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99E9-1CC2-4029-A629-6EC68D7C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90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" y="381"/>
            <a:ext cx="7559040" cy="359968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94479" y="794479"/>
            <a:ext cx="58611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134E25"/>
                </a:solidFill>
                <a:latin typeface="Myriad Pro" panose="020B0503030403020204" pitchFamily="34" charset="0"/>
              </a:rPr>
              <a:t>CONVITE</a:t>
            </a:r>
          </a:p>
          <a:p>
            <a:pPr algn="ctr"/>
            <a:endParaRPr lang="pt-BR" b="1" dirty="0" smtClean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r>
              <a:rPr lang="pt-BR" sz="1200" dirty="0">
                <a:latin typeface="Myriad Pro" panose="020B0503030403020204" pitchFamily="34" charset="0"/>
              </a:rPr>
              <a:t>O Magnífico Reitor da Universidade do Estado de Santa Catarina (</a:t>
            </a:r>
            <a:r>
              <a:rPr lang="pt-BR" sz="1200" dirty="0" err="1">
                <a:latin typeface="Myriad Pro" panose="020B0503030403020204" pitchFamily="34" charset="0"/>
              </a:rPr>
              <a:t>Udesc</a:t>
            </a:r>
            <a:r>
              <a:rPr lang="pt-BR" sz="1200" dirty="0">
                <a:latin typeface="Myriad Pro" panose="020B0503030403020204" pitchFamily="34" charset="0"/>
              </a:rPr>
              <a:t>), </a:t>
            </a:r>
            <a:r>
              <a:rPr lang="pt-BR" sz="1200" dirty="0" smtClean="0">
                <a:latin typeface="Myriad Pro" panose="020B0503030403020204" pitchFamily="34" charset="0"/>
              </a:rPr>
              <a:t/>
            </a:r>
            <a:br>
              <a:rPr lang="pt-BR" sz="1200" dirty="0" smtClean="0">
                <a:latin typeface="Myriad Pro" panose="020B0503030403020204" pitchFamily="34" charset="0"/>
              </a:rPr>
            </a:br>
            <a:r>
              <a:rPr lang="pt-BR" sz="1200" b="1" dirty="0" smtClean="0">
                <a:latin typeface="Myriad Pro" panose="020B0503030403020204" pitchFamily="34" charset="0"/>
              </a:rPr>
              <a:t>Prof</a:t>
            </a:r>
            <a:r>
              <a:rPr lang="pt-BR" sz="1200" b="1" dirty="0">
                <a:latin typeface="Myriad Pro" panose="020B0503030403020204" pitchFamily="34" charset="0"/>
              </a:rPr>
              <a:t>. Marcus Tomasi</a:t>
            </a:r>
            <a:r>
              <a:rPr lang="pt-BR" sz="1200" dirty="0">
                <a:latin typeface="Myriad Pro" panose="020B0503030403020204" pitchFamily="34" charset="0"/>
              </a:rPr>
              <a:t>, e o Diretor-Geral do Centro de </a:t>
            </a:r>
            <a:r>
              <a:rPr lang="pt-BR" sz="1200" dirty="0" smtClean="0">
                <a:latin typeface="Myriad Pro" panose="020B0503030403020204" pitchFamily="34" charset="0"/>
              </a:rPr>
              <a:t>Educação a Distância (</a:t>
            </a:r>
            <a:r>
              <a:rPr lang="pt-BR" sz="1200" dirty="0" err="1" smtClean="0">
                <a:latin typeface="Myriad Pro" panose="020B0503030403020204" pitchFamily="34" charset="0"/>
              </a:rPr>
              <a:t>Cead</a:t>
            </a:r>
            <a:r>
              <a:rPr lang="pt-BR" sz="1200" dirty="0" smtClean="0">
                <a:latin typeface="Myriad Pro" panose="020B0503030403020204" pitchFamily="34" charset="0"/>
              </a:rPr>
              <a:t>), </a:t>
            </a:r>
            <a:br>
              <a:rPr lang="pt-BR" sz="1200" dirty="0" smtClean="0">
                <a:latin typeface="Myriad Pro" panose="020B0503030403020204" pitchFamily="34" charset="0"/>
              </a:rPr>
            </a:br>
            <a:r>
              <a:rPr lang="pt-BR" sz="1200" b="1" dirty="0" smtClean="0">
                <a:latin typeface="Myriad Pro" panose="020B0503030403020204" pitchFamily="34" charset="0"/>
              </a:rPr>
              <a:t>Prof</a:t>
            </a:r>
            <a:r>
              <a:rPr lang="pt-BR" sz="1200" b="1" dirty="0">
                <a:latin typeface="Myriad Pro" panose="020B0503030403020204" pitchFamily="34" charset="0"/>
              </a:rPr>
              <a:t>. XXXXXX XXXXX</a:t>
            </a:r>
            <a:r>
              <a:rPr lang="pt-BR" sz="1200" dirty="0">
                <a:latin typeface="Myriad Pro" panose="020B0503030403020204" pitchFamily="34" charset="0"/>
              </a:rPr>
              <a:t>, têm a honra de convidar Vossa Senhoria para o evento XXXXXXXXXXXXXX XXXXXXXXXXXXXXX XXXX XXXXXXXXXXXXXX XXXXX</a:t>
            </a:r>
            <a:r>
              <a:rPr lang="pt-BR" sz="1200" dirty="0" smtClean="0">
                <a:latin typeface="Myriad Pro" panose="020B0503030403020204" pitchFamily="34" charset="0"/>
              </a:rPr>
              <a:t>.</a:t>
            </a:r>
          </a:p>
          <a:p>
            <a:pPr algn="ctr"/>
            <a:endParaRPr lang="pt-BR" sz="1200" b="1" dirty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pPr algn="ctr"/>
            <a:endParaRPr lang="pt-BR" sz="1200" b="1" dirty="0" smtClean="0">
              <a:solidFill>
                <a:srgbClr val="134E25"/>
              </a:solidFill>
              <a:latin typeface="Myriad Pro" panose="020B0503030403020204" pitchFamily="34" charset="0"/>
            </a:endParaRPr>
          </a:p>
          <a:p>
            <a:r>
              <a:rPr lang="pt-BR" sz="1200" dirty="0" smtClean="0"/>
              <a:t>				</a:t>
            </a:r>
            <a:r>
              <a:rPr lang="pt-BR" sz="1200" b="1" dirty="0" smtClean="0"/>
              <a:t>Data</a:t>
            </a:r>
            <a:r>
              <a:rPr lang="pt-BR" sz="1200" b="1" dirty="0"/>
              <a:t>: </a:t>
            </a:r>
            <a:r>
              <a:rPr lang="pt-BR" sz="1200" dirty="0"/>
              <a:t>XX / XX / 20XX</a:t>
            </a:r>
            <a:br>
              <a:rPr lang="pt-BR" sz="1200" dirty="0"/>
            </a:br>
            <a:r>
              <a:rPr lang="pt-BR" sz="1200" dirty="0" smtClean="0"/>
              <a:t>				</a:t>
            </a:r>
            <a:r>
              <a:rPr lang="pt-BR" sz="1200" b="1" dirty="0" smtClean="0"/>
              <a:t>Horário</a:t>
            </a:r>
            <a:r>
              <a:rPr lang="pt-BR" sz="1200" b="1" dirty="0"/>
              <a:t>: </a:t>
            </a:r>
            <a:r>
              <a:rPr lang="pt-BR" sz="1200" dirty="0" err="1"/>
              <a:t>XXh</a:t>
            </a:r>
            <a:r>
              <a:rPr lang="pt-BR" sz="1200" dirty="0"/>
              <a:t/>
            </a:r>
            <a:br>
              <a:rPr lang="pt-BR" sz="1200" dirty="0"/>
            </a:br>
            <a:r>
              <a:rPr lang="pt-BR" sz="1200" dirty="0" smtClean="0"/>
              <a:t>				</a:t>
            </a:r>
            <a:r>
              <a:rPr lang="pt-BR" sz="1200" b="1" dirty="0" smtClean="0"/>
              <a:t>Local</a:t>
            </a:r>
            <a:r>
              <a:rPr lang="pt-BR" sz="1200" b="1" dirty="0"/>
              <a:t>: </a:t>
            </a:r>
            <a:r>
              <a:rPr lang="pt-BR" sz="1200" dirty="0"/>
              <a:t>XXXXXXXXX</a:t>
            </a:r>
            <a:endParaRPr lang="pt-BR" sz="1200" b="1" dirty="0">
              <a:solidFill>
                <a:srgbClr val="134E25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7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14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GUSTAVO CABRAL VAZ</cp:lastModifiedBy>
  <cp:revision>6</cp:revision>
  <dcterms:created xsi:type="dcterms:W3CDTF">2019-10-22T21:08:03Z</dcterms:created>
  <dcterms:modified xsi:type="dcterms:W3CDTF">2019-11-05T18:25:24Z</dcterms:modified>
</cp:coreProperties>
</file>