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0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6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17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81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75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64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50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75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73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61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83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28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6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" y="0"/>
            <a:ext cx="6857424" cy="326557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1025" y="720391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dirty="0">
                <a:latin typeface="Myriad Pro" panose="020B0503030403020204" pitchFamily="34" charset="0"/>
              </a:rPr>
              <a:t/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Marcus Tomasi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</a:t>
            </a:r>
            <a:r>
              <a:rPr lang="pt-BR" sz="1089" dirty="0">
                <a:latin typeface="Myriad Pro" panose="020B0503030403020204" pitchFamily="34" charset="0"/>
              </a:rPr>
              <a:t>da Saúde e do Esporte (</a:t>
            </a:r>
            <a:r>
              <a:rPr lang="pt-BR" sz="1089" dirty="0" err="1">
                <a:latin typeface="Myriad Pro" panose="020B0503030403020204" pitchFamily="34" charset="0"/>
              </a:rPr>
              <a:t>Cefid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</a:t>
            </a:r>
            <a:r>
              <a:rPr lang="pt-BR" sz="1089" dirty="0">
                <a:latin typeface="Myriad Pro" panose="020B0503030403020204" pitchFamily="34" charset="0"/>
              </a:rPr>
              <a:t>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</a:t>
            </a:r>
            <a:r>
              <a:rPr lang="pt-BR" sz="1089" b="1" dirty="0"/>
              <a:t>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</a:t>
            </a:r>
            <a:r>
              <a:rPr lang="pt-BR" sz="1089" b="1" dirty="0"/>
              <a:t>: </a:t>
            </a:r>
            <a:r>
              <a:rPr lang="pt-BR" sz="1089" dirty="0" err="1"/>
              <a:t>XXh</a:t>
            </a:r>
            <a:r>
              <a:rPr lang="pt-BR" sz="1089" dirty="0"/>
              <a:t/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</a:t>
            </a:r>
            <a:r>
              <a:rPr lang="pt-BR" sz="1089" b="1" dirty="0"/>
              <a:t>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" y="6640428"/>
            <a:ext cx="6857424" cy="326557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721025" y="7360819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dirty="0">
                <a:latin typeface="Myriad Pro" panose="020B0503030403020204" pitchFamily="34" charset="0"/>
              </a:rPr>
              <a:t/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Marcus Tomasi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</a:t>
            </a:r>
            <a:r>
              <a:rPr lang="pt-BR" sz="1089" dirty="0">
                <a:latin typeface="Myriad Pro" panose="020B0503030403020204" pitchFamily="34" charset="0"/>
              </a:rPr>
              <a:t>da Saúde e do Esporte (</a:t>
            </a:r>
            <a:r>
              <a:rPr lang="pt-BR" sz="1089" dirty="0" err="1">
                <a:latin typeface="Myriad Pro" panose="020B0503030403020204" pitchFamily="34" charset="0"/>
              </a:rPr>
              <a:t>Cefid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</a:t>
            </a:r>
            <a:r>
              <a:rPr lang="pt-BR" sz="1089" dirty="0">
                <a:latin typeface="Myriad Pro" panose="020B0503030403020204" pitchFamily="34" charset="0"/>
              </a:rPr>
              <a:t>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</a:t>
            </a:r>
            <a:r>
              <a:rPr lang="pt-BR" sz="1089" b="1" dirty="0"/>
              <a:t>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</a:t>
            </a:r>
            <a:r>
              <a:rPr lang="pt-BR" sz="1089" b="1" dirty="0"/>
              <a:t>: </a:t>
            </a:r>
            <a:r>
              <a:rPr lang="pt-BR" sz="1089" dirty="0" err="1"/>
              <a:t>XXh</a:t>
            </a:r>
            <a:r>
              <a:rPr lang="pt-BR" sz="1089" dirty="0"/>
              <a:t/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</a:t>
            </a:r>
            <a:r>
              <a:rPr lang="pt-BR" sz="1089" b="1" dirty="0"/>
              <a:t>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" y="3302643"/>
            <a:ext cx="6857424" cy="3265572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21025" y="4023034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dirty="0">
                <a:latin typeface="Myriad Pro" panose="020B0503030403020204" pitchFamily="34" charset="0"/>
              </a:rPr>
              <a:t/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Marcus Tomasi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</a:t>
            </a:r>
            <a:r>
              <a:rPr lang="pt-BR" sz="1089" dirty="0">
                <a:latin typeface="Myriad Pro" panose="020B0503030403020204" pitchFamily="34" charset="0"/>
              </a:rPr>
              <a:t>da Saúde e do Esporte (</a:t>
            </a:r>
            <a:r>
              <a:rPr lang="pt-BR" sz="1089" dirty="0" err="1">
                <a:latin typeface="Myriad Pro" panose="020B0503030403020204" pitchFamily="34" charset="0"/>
              </a:rPr>
              <a:t>Cefid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</a:t>
            </a:r>
            <a:r>
              <a:rPr lang="pt-BR" sz="1089" dirty="0">
                <a:latin typeface="Myriad Pro" panose="020B0503030403020204" pitchFamily="34" charset="0"/>
              </a:rPr>
              <a:t>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</a:t>
            </a:r>
            <a:r>
              <a:rPr lang="pt-BR" sz="1089" b="1" dirty="0"/>
              <a:t>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</a:t>
            </a:r>
            <a:r>
              <a:rPr lang="pt-BR" sz="1089" b="1" dirty="0"/>
              <a:t>: </a:t>
            </a:r>
            <a:r>
              <a:rPr lang="pt-BR" sz="1089" dirty="0" err="1"/>
              <a:t>XXh</a:t>
            </a:r>
            <a:r>
              <a:rPr lang="pt-BR" sz="1089" dirty="0"/>
              <a:t/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</a:t>
            </a:r>
            <a:r>
              <a:rPr lang="pt-BR" sz="1089" b="1" dirty="0"/>
              <a:t>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9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42</Words>
  <Application>Microsoft Office PowerPoint</Application>
  <PresentationFormat>Papel 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GUSTAVO CABRAL VAZ</cp:lastModifiedBy>
  <cp:revision>7</cp:revision>
  <dcterms:created xsi:type="dcterms:W3CDTF">2019-10-22T21:08:03Z</dcterms:created>
  <dcterms:modified xsi:type="dcterms:W3CDTF">2019-11-05T18:53:52Z</dcterms:modified>
</cp:coreProperties>
</file>