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5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4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85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8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1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11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3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31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79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59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0"/>
            <a:ext cx="6857424" cy="326557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</a:t>
            </a:r>
            <a:r>
              <a:rPr lang="pt-BR" sz="1089" dirty="0">
                <a:latin typeface="Myriad Pro" panose="020B0503030403020204" pitchFamily="34" charset="0"/>
              </a:rPr>
              <a:t>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</a:t>
            </a:r>
            <a:r>
              <a:rPr lang="pt-BR" sz="1089" dirty="0">
                <a:latin typeface="Myriad Pro" panose="020B0503030403020204" pitchFamily="34" charset="0"/>
              </a:rPr>
              <a:t>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6569987"/>
            <a:ext cx="6857424" cy="326557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21025" y="7290378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</a:t>
            </a:r>
            <a:r>
              <a:rPr lang="pt-BR" sz="1089" dirty="0">
                <a:latin typeface="Myriad Pro" panose="020B0503030403020204" pitchFamily="34" charset="0"/>
              </a:rPr>
              <a:t>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</a:t>
            </a:r>
            <a:r>
              <a:rPr lang="pt-BR" sz="1089" dirty="0">
                <a:latin typeface="Myriad Pro" panose="020B0503030403020204" pitchFamily="34" charset="0"/>
              </a:rPr>
              <a:t>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9701"/>
            <a:ext cx="6857424" cy="32655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0449" y="40000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</a:t>
            </a:r>
            <a:r>
              <a:rPr lang="pt-BR" sz="1089" dirty="0">
                <a:latin typeface="Myriad Pro" panose="020B0503030403020204" pitchFamily="34" charset="0"/>
              </a:rPr>
              <a:t>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</a:t>
            </a:r>
            <a:r>
              <a:rPr lang="pt-BR" sz="1089" dirty="0">
                <a:latin typeface="Myriad Pro" panose="020B0503030403020204" pitchFamily="34" charset="0"/>
              </a:rPr>
              <a:t>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42</Words>
  <Application>Microsoft Office PowerPoint</Application>
  <PresentationFormat>Papel 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6</cp:revision>
  <dcterms:created xsi:type="dcterms:W3CDTF">2019-10-22T21:08:03Z</dcterms:created>
  <dcterms:modified xsi:type="dcterms:W3CDTF">2019-11-05T18:38:47Z</dcterms:modified>
</cp:coreProperties>
</file>