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E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30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54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94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44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85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90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88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011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11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35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731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179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959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" y="0"/>
            <a:ext cx="6857424" cy="326557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21025" y="720391"/>
            <a:ext cx="5317133" cy="2103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33" b="1" dirty="0">
                <a:solidFill>
                  <a:srgbClr val="134E25"/>
                </a:solidFill>
                <a:latin typeface="Myriad Pro" panose="020B0503030403020204" pitchFamily="34" charset="0"/>
              </a:rPr>
              <a:t>CONVITE</a:t>
            </a:r>
          </a:p>
          <a:p>
            <a:pPr algn="ctr"/>
            <a:endParaRPr lang="pt-BR" sz="1633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r>
              <a:rPr lang="pt-BR" sz="1089" dirty="0">
                <a:latin typeface="Myriad Pro" panose="020B0503030403020204" pitchFamily="34" charset="0"/>
              </a:rPr>
              <a:t>O Magnífico Reitor da Universidade do Estado de Santa Catarina (</a:t>
            </a:r>
            <a:r>
              <a:rPr lang="pt-BR" sz="1089" dirty="0" err="1">
                <a:latin typeface="Myriad Pro" panose="020B0503030403020204" pitchFamily="34" charset="0"/>
              </a:rPr>
              <a:t>Udesc</a:t>
            </a:r>
            <a:r>
              <a:rPr lang="pt-BR" sz="1089" dirty="0">
                <a:latin typeface="Myriad Pro" panose="020B0503030403020204" pitchFamily="34" charset="0"/>
              </a:rPr>
              <a:t>), </a:t>
            </a:r>
            <a:r>
              <a:rPr lang="pt-BR" sz="1089" dirty="0">
                <a:latin typeface="Myriad Pro" panose="020B0503030403020204" pitchFamily="34" charset="0"/>
              </a:rPr>
              <a:t/>
            </a:r>
            <a:br>
              <a:rPr lang="pt-BR" sz="1089" dirty="0">
                <a:latin typeface="Myriad Pro" panose="020B0503030403020204" pitchFamily="34" charset="0"/>
              </a:rPr>
            </a:br>
            <a:r>
              <a:rPr lang="pt-BR" sz="1089" b="1" dirty="0">
                <a:latin typeface="Myriad Pro" panose="020B0503030403020204" pitchFamily="34" charset="0"/>
              </a:rPr>
              <a:t>Prof</a:t>
            </a:r>
            <a:r>
              <a:rPr lang="pt-BR" sz="1089" b="1" dirty="0">
                <a:latin typeface="Myriad Pro" panose="020B0503030403020204" pitchFamily="34" charset="0"/>
              </a:rPr>
              <a:t>. Marcus Tomasi</a:t>
            </a:r>
            <a:r>
              <a:rPr lang="pt-BR" sz="1089" dirty="0">
                <a:latin typeface="Myriad Pro" panose="020B0503030403020204" pitchFamily="34" charset="0"/>
              </a:rPr>
              <a:t>, e o Diretor-Geral do Centro de </a:t>
            </a:r>
            <a:r>
              <a:rPr lang="pt-BR" sz="1089" dirty="0">
                <a:latin typeface="Myriad Pro" panose="020B0503030403020204" pitchFamily="34" charset="0"/>
              </a:rPr>
              <a:t>Educação do Planalto Norte (</a:t>
            </a:r>
            <a:r>
              <a:rPr lang="pt-BR" sz="1089" dirty="0" err="1">
                <a:latin typeface="Myriad Pro" panose="020B0503030403020204" pitchFamily="34" charset="0"/>
              </a:rPr>
              <a:t>Ceplan</a:t>
            </a:r>
            <a:r>
              <a:rPr lang="pt-BR" sz="1089" dirty="0">
                <a:latin typeface="Myriad Pro" panose="020B0503030403020204" pitchFamily="34" charset="0"/>
              </a:rPr>
              <a:t>), </a:t>
            </a:r>
            <a:r>
              <a:rPr lang="pt-BR" sz="1089" b="1" dirty="0">
                <a:latin typeface="Myriad Pro" panose="020B0503030403020204" pitchFamily="34" charset="0"/>
              </a:rPr>
              <a:t>Prof</a:t>
            </a:r>
            <a:r>
              <a:rPr lang="pt-BR" sz="1089" b="1" dirty="0">
                <a:latin typeface="Myriad Pro" panose="020B0503030403020204" pitchFamily="34" charset="0"/>
              </a:rPr>
              <a:t>. XXXXXX XXXXX</a:t>
            </a:r>
            <a:r>
              <a:rPr lang="pt-BR" sz="1089" dirty="0">
                <a:latin typeface="Myriad Pro" panose="020B0503030403020204" pitchFamily="34" charset="0"/>
              </a:rPr>
              <a:t>, têm a honra de convidar Vossa Senhoria para o </a:t>
            </a:r>
          </a:p>
          <a:p>
            <a:pPr algn="ctr"/>
            <a:r>
              <a:rPr lang="pt-BR" sz="1089" dirty="0">
                <a:latin typeface="Myriad Pro" panose="020B0503030403020204" pitchFamily="34" charset="0"/>
              </a:rPr>
              <a:t>evento </a:t>
            </a:r>
            <a:r>
              <a:rPr lang="pt-BR" sz="1089" dirty="0">
                <a:latin typeface="Myriad Pro" panose="020B0503030403020204" pitchFamily="34" charset="0"/>
              </a:rPr>
              <a:t>XXXXXXXXXXXXXX XXXXXXXXXXXXXXX XXXX XXXXXXXXXXXXXX XXXXX</a:t>
            </a:r>
            <a:r>
              <a:rPr lang="pt-BR" sz="1089" dirty="0">
                <a:latin typeface="Myriad Pro" panose="020B0503030403020204" pitchFamily="34" charset="0"/>
              </a:rPr>
              <a:t>.</a:t>
            </a:r>
          </a:p>
          <a:p>
            <a:pPr algn="ctr"/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r>
              <a:rPr lang="pt-BR" sz="1089" dirty="0"/>
              <a:t>				</a:t>
            </a:r>
            <a:r>
              <a:rPr lang="pt-BR" sz="1089" b="1" dirty="0"/>
              <a:t>Data</a:t>
            </a:r>
            <a:r>
              <a:rPr lang="pt-BR" sz="1089" b="1" dirty="0"/>
              <a:t>: </a:t>
            </a:r>
            <a:r>
              <a:rPr lang="pt-BR" sz="1089" dirty="0"/>
              <a:t>XX / XX / 20XX</a:t>
            </a:r>
            <a:br>
              <a:rPr lang="pt-BR" sz="1089" dirty="0"/>
            </a:br>
            <a:r>
              <a:rPr lang="pt-BR" sz="1089" dirty="0"/>
              <a:t>				</a:t>
            </a:r>
            <a:r>
              <a:rPr lang="pt-BR" sz="1089" b="1" dirty="0"/>
              <a:t>Horário</a:t>
            </a:r>
            <a:r>
              <a:rPr lang="pt-BR" sz="1089" b="1" dirty="0"/>
              <a:t>: </a:t>
            </a:r>
            <a:r>
              <a:rPr lang="pt-BR" sz="1089" dirty="0" err="1"/>
              <a:t>XXh</a:t>
            </a:r>
            <a:r>
              <a:rPr lang="pt-BR" sz="1089" dirty="0"/>
              <a:t/>
            </a:r>
            <a:br>
              <a:rPr lang="pt-BR" sz="1089" dirty="0"/>
            </a:br>
            <a:r>
              <a:rPr lang="pt-BR" sz="1089" dirty="0"/>
              <a:t>				</a:t>
            </a:r>
            <a:r>
              <a:rPr lang="pt-BR" sz="1089" b="1" dirty="0"/>
              <a:t>Local</a:t>
            </a:r>
            <a:r>
              <a:rPr lang="pt-BR" sz="1089" b="1" dirty="0"/>
              <a:t>: </a:t>
            </a:r>
            <a:r>
              <a:rPr lang="pt-BR" sz="1089" dirty="0"/>
              <a:t>XXXXXXXXX</a:t>
            </a:r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" y="6569987"/>
            <a:ext cx="6857424" cy="326557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721025" y="7290378"/>
            <a:ext cx="5317133" cy="2103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33" b="1" dirty="0">
                <a:solidFill>
                  <a:srgbClr val="134E25"/>
                </a:solidFill>
                <a:latin typeface="Myriad Pro" panose="020B0503030403020204" pitchFamily="34" charset="0"/>
              </a:rPr>
              <a:t>CONVITE</a:t>
            </a:r>
          </a:p>
          <a:p>
            <a:pPr algn="ctr"/>
            <a:endParaRPr lang="pt-BR" sz="1633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r>
              <a:rPr lang="pt-BR" sz="1089" dirty="0">
                <a:latin typeface="Myriad Pro" panose="020B0503030403020204" pitchFamily="34" charset="0"/>
              </a:rPr>
              <a:t>O Magnífico Reitor da Universidade do Estado de Santa Catarina (</a:t>
            </a:r>
            <a:r>
              <a:rPr lang="pt-BR" sz="1089" dirty="0" err="1">
                <a:latin typeface="Myriad Pro" panose="020B0503030403020204" pitchFamily="34" charset="0"/>
              </a:rPr>
              <a:t>Udesc</a:t>
            </a:r>
            <a:r>
              <a:rPr lang="pt-BR" sz="1089" dirty="0">
                <a:latin typeface="Myriad Pro" panose="020B0503030403020204" pitchFamily="34" charset="0"/>
              </a:rPr>
              <a:t>), </a:t>
            </a:r>
            <a:r>
              <a:rPr lang="pt-BR" sz="1089" dirty="0">
                <a:latin typeface="Myriad Pro" panose="020B0503030403020204" pitchFamily="34" charset="0"/>
              </a:rPr>
              <a:t/>
            </a:r>
            <a:br>
              <a:rPr lang="pt-BR" sz="1089" dirty="0">
                <a:latin typeface="Myriad Pro" panose="020B0503030403020204" pitchFamily="34" charset="0"/>
              </a:rPr>
            </a:br>
            <a:r>
              <a:rPr lang="pt-BR" sz="1089" b="1" dirty="0">
                <a:latin typeface="Myriad Pro" panose="020B0503030403020204" pitchFamily="34" charset="0"/>
              </a:rPr>
              <a:t>Prof</a:t>
            </a:r>
            <a:r>
              <a:rPr lang="pt-BR" sz="1089" b="1" dirty="0">
                <a:latin typeface="Myriad Pro" panose="020B0503030403020204" pitchFamily="34" charset="0"/>
              </a:rPr>
              <a:t>. Marcus Tomasi</a:t>
            </a:r>
            <a:r>
              <a:rPr lang="pt-BR" sz="1089" dirty="0">
                <a:latin typeface="Myriad Pro" panose="020B0503030403020204" pitchFamily="34" charset="0"/>
              </a:rPr>
              <a:t>, e o Diretor-Geral do Centro de </a:t>
            </a:r>
            <a:r>
              <a:rPr lang="pt-BR" sz="1089" dirty="0">
                <a:latin typeface="Myriad Pro" panose="020B0503030403020204" pitchFamily="34" charset="0"/>
              </a:rPr>
              <a:t>Educação do Planalto Norte (</a:t>
            </a:r>
            <a:r>
              <a:rPr lang="pt-BR" sz="1089" dirty="0" err="1">
                <a:latin typeface="Myriad Pro" panose="020B0503030403020204" pitchFamily="34" charset="0"/>
              </a:rPr>
              <a:t>Ceplan</a:t>
            </a:r>
            <a:r>
              <a:rPr lang="pt-BR" sz="1089" dirty="0">
                <a:latin typeface="Myriad Pro" panose="020B0503030403020204" pitchFamily="34" charset="0"/>
              </a:rPr>
              <a:t>), </a:t>
            </a:r>
            <a:r>
              <a:rPr lang="pt-BR" sz="1089" b="1" dirty="0">
                <a:latin typeface="Myriad Pro" panose="020B0503030403020204" pitchFamily="34" charset="0"/>
              </a:rPr>
              <a:t>Prof</a:t>
            </a:r>
            <a:r>
              <a:rPr lang="pt-BR" sz="1089" b="1" dirty="0">
                <a:latin typeface="Myriad Pro" panose="020B0503030403020204" pitchFamily="34" charset="0"/>
              </a:rPr>
              <a:t>. XXXXXX XXXXX</a:t>
            </a:r>
            <a:r>
              <a:rPr lang="pt-BR" sz="1089" dirty="0">
                <a:latin typeface="Myriad Pro" panose="020B0503030403020204" pitchFamily="34" charset="0"/>
              </a:rPr>
              <a:t>, têm a honra de convidar Vossa Senhoria para o </a:t>
            </a:r>
          </a:p>
          <a:p>
            <a:pPr algn="ctr"/>
            <a:r>
              <a:rPr lang="pt-BR" sz="1089" dirty="0">
                <a:latin typeface="Myriad Pro" panose="020B0503030403020204" pitchFamily="34" charset="0"/>
              </a:rPr>
              <a:t>evento </a:t>
            </a:r>
            <a:r>
              <a:rPr lang="pt-BR" sz="1089" dirty="0">
                <a:latin typeface="Myriad Pro" panose="020B0503030403020204" pitchFamily="34" charset="0"/>
              </a:rPr>
              <a:t>XXXXXXXXXXXXXX XXXXXXXXXXXXXXX XXXX XXXXXXXXXXXXXX XXXXX</a:t>
            </a:r>
            <a:r>
              <a:rPr lang="pt-BR" sz="1089" dirty="0">
                <a:latin typeface="Myriad Pro" panose="020B0503030403020204" pitchFamily="34" charset="0"/>
              </a:rPr>
              <a:t>.</a:t>
            </a:r>
          </a:p>
          <a:p>
            <a:pPr algn="ctr"/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r>
              <a:rPr lang="pt-BR" sz="1089" dirty="0"/>
              <a:t>				</a:t>
            </a:r>
            <a:r>
              <a:rPr lang="pt-BR" sz="1089" b="1" dirty="0"/>
              <a:t>Data</a:t>
            </a:r>
            <a:r>
              <a:rPr lang="pt-BR" sz="1089" b="1" dirty="0"/>
              <a:t>: </a:t>
            </a:r>
            <a:r>
              <a:rPr lang="pt-BR" sz="1089" dirty="0"/>
              <a:t>XX / XX / 20XX</a:t>
            </a:r>
            <a:br>
              <a:rPr lang="pt-BR" sz="1089" dirty="0"/>
            </a:br>
            <a:r>
              <a:rPr lang="pt-BR" sz="1089" dirty="0"/>
              <a:t>				</a:t>
            </a:r>
            <a:r>
              <a:rPr lang="pt-BR" sz="1089" b="1" dirty="0"/>
              <a:t>Horário</a:t>
            </a:r>
            <a:r>
              <a:rPr lang="pt-BR" sz="1089" b="1" dirty="0"/>
              <a:t>: </a:t>
            </a:r>
            <a:r>
              <a:rPr lang="pt-BR" sz="1089" dirty="0" err="1"/>
              <a:t>XXh</a:t>
            </a:r>
            <a:r>
              <a:rPr lang="pt-BR" sz="1089" dirty="0"/>
              <a:t/>
            </a:r>
            <a:br>
              <a:rPr lang="pt-BR" sz="1089" dirty="0"/>
            </a:br>
            <a:r>
              <a:rPr lang="pt-BR" sz="1089" dirty="0"/>
              <a:t>				</a:t>
            </a:r>
            <a:r>
              <a:rPr lang="pt-BR" sz="1089" b="1" dirty="0"/>
              <a:t>Local</a:t>
            </a:r>
            <a:r>
              <a:rPr lang="pt-BR" sz="1089" b="1" dirty="0"/>
              <a:t>: </a:t>
            </a:r>
            <a:r>
              <a:rPr lang="pt-BR" sz="1089" dirty="0"/>
              <a:t>XXXXXXXXX</a:t>
            </a:r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9701"/>
            <a:ext cx="6857424" cy="3265572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20449" y="4000092"/>
            <a:ext cx="5317133" cy="2103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33" b="1" dirty="0">
                <a:solidFill>
                  <a:srgbClr val="134E25"/>
                </a:solidFill>
                <a:latin typeface="Myriad Pro" panose="020B0503030403020204" pitchFamily="34" charset="0"/>
              </a:rPr>
              <a:t>CONVITE</a:t>
            </a:r>
          </a:p>
          <a:p>
            <a:pPr algn="ctr"/>
            <a:endParaRPr lang="pt-BR" sz="1633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r>
              <a:rPr lang="pt-BR" sz="1089" dirty="0">
                <a:latin typeface="Myriad Pro" panose="020B0503030403020204" pitchFamily="34" charset="0"/>
              </a:rPr>
              <a:t>O Magnífico Reitor da Universidade do Estado de Santa Catarina (</a:t>
            </a:r>
            <a:r>
              <a:rPr lang="pt-BR" sz="1089" dirty="0" err="1">
                <a:latin typeface="Myriad Pro" panose="020B0503030403020204" pitchFamily="34" charset="0"/>
              </a:rPr>
              <a:t>Udesc</a:t>
            </a:r>
            <a:r>
              <a:rPr lang="pt-BR" sz="1089" dirty="0">
                <a:latin typeface="Myriad Pro" panose="020B0503030403020204" pitchFamily="34" charset="0"/>
              </a:rPr>
              <a:t>), </a:t>
            </a:r>
            <a:r>
              <a:rPr lang="pt-BR" sz="1089" dirty="0">
                <a:latin typeface="Myriad Pro" panose="020B0503030403020204" pitchFamily="34" charset="0"/>
              </a:rPr>
              <a:t/>
            </a:r>
            <a:br>
              <a:rPr lang="pt-BR" sz="1089" dirty="0">
                <a:latin typeface="Myriad Pro" panose="020B0503030403020204" pitchFamily="34" charset="0"/>
              </a:rPr>
            </a:br>
            <a:r>
              <a:rPr lang="pt-BR" sz="1089" b="1" dirty="0">
                <a:latin typeface="Myriad Pro" panose="020B0503030403020204" pitchFamily="34" charset="0"/>
              </a:rPr>
              <a:t>Prof</a:t>
            </a:r>
            <a:r>
              <a:rPr lang="pt-BR" sz="1089" b="1" dirty="0">
                <a:latin typeface="Myriad Pro" panose="020B0503030403020204" pitchFamily="34" charset="0"/>
              </a:rPr>
              <a:t>. Marcus Tomasi</a:t>
            </a:r>
            <a:r>
              <a:rPr lang="pt-BR" sz="1089" dirty="0">
                <a:latin typeface="Myriad Pro" panose="020B0503030403020204" pitchFamily="34" charset="0"/>
              </a:rPr>
              <a:t>, e o Diretor-Geral do Centro de </a:t>
            </a:r>
            <a:r>
              <a:rPr lang="pt-BR" sz="1089" dirty="0">
                <a:latin typeface="Myriad Pro" panose="020B0503030403020204" pitchFamily="34" charset="0"/>
              </a:rPr>
              <a:t>Educação do Planalto Norte (</a:t>
            </a:r>
            <a:r>
              <a:rPr lang="pt-BR" sz="1089" dirty="0" err="1">
                <a:latin typeface="Myriad Pro" panose="020B0503030403020204" pitchFamily="34" charset="0"/>
              </a:rPr>
              <a:t>Ceplan</a:t>
            </a:r>
            <a:r>
              <a:rPr lang="pt-BR" sz="1089" dirty="0">
                <a:latin typeface="Myriad Pro" panose="020B0503030403020204" pitchFamily="34" charset="0"/>
              </a:rPr>
              <a:t>), </a:t>
            </a:r>
            <a:r>
              <a:rPr lang="pt-BR" sz="1089" b="1" dirty="0">
                <a:latin typeface="Myriad Pro" panose="020B0503030403020204" pitchFamily="34" charset="0"/>
              </a:rPr>
              <a:t>Prof</a:t>
            </a:r>
            <a:r>
              <a:rPr lang="pt-BR" sz="1089" b="1" dirty="0">
                <a:latin typeface="Myriad Pro" panose="020B0503030403020204" pitchFamily="34" charset="0"/>
              </a:rPr>
              <a:t>. XXXXXX XXXXX</a:t>
            </a:r>
            <a:r>
              <a:rPr lang="pt-BR" sz="1089" dirty="0">
                <a:latin typeface="Myriad Pro" panose="020B0503030403020204" pitchFamily="34" charset="0"/>
              </a:rPr>
              <a:t>, têm a honra de convidar Vossa Senhoria para o </a:t>
            </a:r>
          </a:p>
          <a:p>
            <a:pPr algn="ctr"/>
            <a:r>
              <a:rPr lang="pt-BR" sz="1089" dirty="0">
                <a:latin typeface="Myriad Pro" panose="020B0503030403020204" pitchFamily="34" charset="0"/>
              </a:rPr>
              <a:t>evento </a:t>
            </a:r>
            <a:r>
              <a:rPr lang="pt-BR" sz="1089" dirty="0">
                <a:latin typeface="Myriad Pro" panose="020B0503030403020204" pitchFamily="34" charset="0"/>
              </a:rPr>
              <a:t>XXXXXXXXXXXXXX XXXXXXXXXXXXXXX XXXX XXXXXXXXXXXXXX XXXXX</a:t>
            </a:r>
            <a:r>
              <a:rPr lang="pt-BR" sz="1089" dirty="0">
                <a:latin typeface="Myriad Pro" panose="020B0503030403020204" pitchFamily="34" charset="0"/>
              </a:rPr>
              <a:t>.</a:t>
            </a:r>
          </a:p>
          <a:p>
            <a:pPr algn="ctr"/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r>
              <a:rPr lang="pt-BR" sz="1089" dirty="0"/>
              <a:t>				</a:t>
            </a:r>
            <a:r>
              <a:rPr lang="pt-BR" sz="1089" b="1" dirty="0"/>
              <a:t>Data</a:t>
            </a:r>
            <a:r>
              <a:rPr lang="pt-BR" sz="1089" b="1" dirty="0"/>
              <a:t>: </a:t>
            </a:r>
            <a:r>
              <a:rPr lang="pt-BR" sz="1089" dirty="0"/>
              <a:t>XX / XX / 20XX</a:t>
            </a:r>
            <a:br>
              <a:rPr lang="pt-BR" sz="1089" dirty="0"/>
            </a:br>
            <a:r>
              <a:rPr lang="pt-BR" sz="1089" dirty="0"/>
              <a:t>				</a:t>
            </a:r>
            <a:r>
              <a:rPr lang="pt-BR" sz="1089" b="1" dirty="0"/>
              <a:t>Horário</a:t>
            </a:r>
            <a:r>
              <a:rPr lang="pt-BR" sz="1089" b="1" dirty="0"/>
              <a:t>: </a:t>
            </a:r>
            <a:r>
              <a:rPr lang="pt-BR" sz="1089" dirty="0" err="1"/>
              <a:t>XXh</a:t>
            </a:r>
            <a:r>
              <a:rPr lang="pt-BR" sz="1089" dirty="0"/>
              <a:t/>
            </a:r>
            <a:br>
              <a:rPr lang="pt-BR" sz="1089" dirty="0"/>
            </a:br>
            <a:r>
              <a:rPr lang="pt-BR" sz="1089" dirty="0"/>
              <a:t>				</a:t>
            </a:r>
            <a:r>
              <a:rPr lang="pt-BR" sz="1089" b="1" dirty="0"/>
              <a:t>Local</a:t>
            </a:r>
            <a:r>
              <a:rPr lang="pt-BR" sz="1089" b="1" dirty="0"/>
              <a:t>: </a:t>
            </a:r>
            <a:r>
              <a:rPr lang="pt-BR" sz="1089" dirty="0"/>
              <a:t>XXXXXXXXX</a:t>
            </a:r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57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42</Words>
  <Application>Microsoft Office PowerPoint</Application>
  <PresentationFormat>Papel A4 (210 x 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CABRAL VAZ</dc:creator>
  <cp:lastModifiedBy>GUSTAVO CABRAL VAZ</cp:lastModifiedBy>
  <cp:revision>6</cp:revision>
  <dcterms:created xsi:type="dcterms:W3CDTF">2019-10-22T21:08:03Z</dcterms:created>
  <dcterms:modified xsi:type="dcterms:W3CDTF">2019-11-05T18:38:47Z</dcterms:modified>
</cp:coreProperties>
</file>