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078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08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03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04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34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24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82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85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63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81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5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34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424" cy="326557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6640428"/>
            <a:ext cx="6857424" cy="326557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21025" y="7360819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0714"/>
            <a:ext cx="6857424" cy="326557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20449" y="4021105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Humanas e da Educação (</a:t>
            </a:r>
            <a:r>
              <a:rPr lang="pt-BR" sz="1089" dirty="0" err="1">
                <a:latin typeface="Myriad Pro" panose="020B0503030403020204" pitchFamily="34" charset="0"/>
              </a:rPr>
              <a:t>Faed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42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GUSTAVO CABRAL VAZ</cp:lastModifiedBy>
  <cp:revision>6</cp:revision>
  <dcterms:created xsi:type="dcterms:W3CDTF">2019-10-22T21:08:03Z</dcterms:created>
  <dcterms:modified xsi:type="dcterms:W3CDTF">2019-11-05T18:51:04Z</dcterms:modified>
</cp:coreProperties>
</file>